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6713C-2B13-0CD7-CD0F-F7E82797C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4E2A94-CD22-A3BC-8B0E-8C652EF3F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433E54-A28C-AEAD-CCE4-8F7CB61A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9079DD-45EC-463A-6153-20B7ABDC1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B48FB5-B717-2FAA-7625-E125E394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5544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D1BD8-BD6B-38B3-47AB-07C10D340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1A2FB0-3816-A1F2-F772-71D4037C7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DF7EDE-5267-90DD-D79D-7629CA39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5E8581-2F3A-FCD9-9E17-ADD5AF05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20FD1B-AC1B-7175-2835-01367203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34796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5B9F82-8977-FD83-FFA2-75E4B0B45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87EF67-3EDC-9FFA-41C6-E6883B612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F7F614-816A-423D-4C1D-9CE3BB41F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8F3879-1AC8-79F9-13CA-FB37091F3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788085-B539-7DB0-19A1-BC35D9E26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6622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AB683E-ECEE-F585-6648-A90F58D68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A42D44-4B75-4997-429A-F0A8BEF3A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96C48E-2728-EB33-D977-A01E10F5E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278D66-682E-49D7-FE97-A1E7927D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964C4E-FEF8-5E97-F828-9B01F755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1649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30E669-D5D7-AFBA-E4F8-645146644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CDB3CD-E84C-E665-41E6-E71C215E7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412C27-FEFF-5566-19CE-2304D1D7D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D74D61-878B-CC9A-F147-C3DA6548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1C056A-7435-EDEF-0E76-24B095EE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16017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34CE7D-CCA7-EF3E-3E0A-872AD4D18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B0795B-D708-17D6-621A-03547CE043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FAFF33-C40E-688F-8A64-98C810C3E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033915-62DF-2DF9-4093-4B5FACD00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803134-9304-C5BE-335E-77FA40149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EBA092-0F1A-AC80-CCCF-74B227CFC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4421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891B63-C52C-B019-010C-445B1D01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8F4915-AAD0-A6E5-F190-A24E7623A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CE861A1-2F9C-7651-F879-1DC3C2542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73EAA0D-5595-5FD2-801F-B8A249C23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D9346DF-9789-CBCA-8ED1-1E88F74FE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F9B7380-2AAD-6F9F-2740-B92AA1DE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50B91A0-CD54-7A6D-7D0E-60E1F6CBB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F92EBB-6AFE-5FD1-19CB-55DB3833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2349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D72B4-6F5E-9D77-4FB8-2A85D835B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CB6285-E7EE-21F8-A7B6-6358515D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6F473E9-947B-C827-16AA-46D7D337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5E3E661-B1DC-3018-47E9-6040892AD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73587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C80581B-C76F-8E68-F40B-B0FE31480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2CB9B7A-D27D-6D6B-BD4E-904607981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0C12CC2-54C1-44C8-C7BC-631D14D1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28071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4D8E0A-B0A0-7804-4771-8A429500B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6B5060-6B92-58F4-54C4-3CC85ECEC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C64229-ADEC-D14B-7086-E5C0497F1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8F09EB-00C8-A6A2-88B4-CED1B560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E2DBB1-ADF8-6A8E-132D-1CCA73257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FA9C50-B20D-EDF0-5620-07F2C582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7061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72E7D6-88A1-8E7C-C605-F3DD561DF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58A29B-C156-C053-C977-10A769439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E55DCC-BD94-9AFD-1888-A553AE33D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9AF226-9DB1-B034-F978-6F92E35A1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92CFE5-565A-F378-BBD0-D553C2F34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EE7DCF-55B7-8FB4-B33C-A95FE7B0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0837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CBDD009-EBEA-C3B8-06BC-865C6A1CC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8EAB20-0DC9-0FD7-08F6-3A42982B0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27B164-52A3-47B6-A62F-6BE28AEC47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A7D74F-4C9C-4412-BF31-0E347C91AC02}" type="datetimeFigureOut">
              <a:rPr lang="es-PA" smtClean="0"/>
              <a:t>02/10/2025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BDDC60-825C-B3A0-2F06-466DC8562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5F8B9A-B340-7C91-5046-B9ACEB757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71DEBC-4F44-471B-BCAA-AC584E41FF54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63787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2">
            <a:extLst>
              <a:ext uri="{FF2B5EF4-FFF2-40B4-BE49-F238E27FC236}">
                <a16:creationId xmlns:a16="http://schemas.microsoft.com/office/drawing/2014/main" id="{94B21F69-AE60-C65D-A824-D7210B8DC1BD}"/>
              </a:ext>
            </a:extLst>
          </p:cNvPr>
          <p:cNvSpPr txBox="1"/>
          <p:nvPr/>
        </p:nvSpPr>
        <p:spPr>
          <a:xfrm>
            <a:off x="2691442" y="1645784"/>
            <a:ext cx="9299101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b="1" dirty="0"/>
              <a:t>Marcos López R. </a:t>
            </a:r>
            <a:r>
              <a:rPr lang="es-PA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Ingeniero Industrial con 20 años de experiencia en dirección y gestión logística, de cadena de suministro, servicios postventa y operaciones en el sector automotriz y de equipo pesado e industrial. Es especialista en diseño de procesos de operaciones así también como la implementación de proyectos de mejora con metodologías </a:t>
            </a:r>
            <a:r>
              <a:rPr lang="es-PA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Kaizen</a:t>
            </a:r>
            <a:r>
              <a:rPr lang="es-PA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 gestión de indicadores claves de </a:t>
            </a:r>
            <a:r>
              <a:rPr lang="es-PA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desmpeño</a:t>
            </a:r>
            <a:r>
              <a:rPr lang="es-PA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Cuenta además con  profundo conocimiento en gestión de centros de distribución, gerencia de compras, inventarios e importaciones así también como en el desarrollo de negocios de logística de última milla.  Idiomas español nativo, inglés avanzado y japonés básico. Miembro de Apede. </a:t>
            </a:r>
            <a:endParaRPr lang="es-ES" sz="1400" dirty="0">
              <a:latin typeface="Century Gothic" panose="020B0502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90E9F0B-10FD-4FBB-0174-45F600DFB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56" y="1645783"/>
            <a:ext cx="2489985" cy="230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0101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Julieta Beatriz Samudio Bardayan</dc:creator>
  <cp:lastModifiedBy>Marcos Lopez</cp:lastModifiedBy>
  <cp:revision>11</cp:revision>
  <dcterms:created xsi:type="dcterms:W3CDTF">2024-07-25T03:34:55Z</dcterms:created>
  <dcterms:modified xsi:type="dcterms:W3CDTF">2025-02-11T00:19:59Z</dcterms:modified>
</cp:coreProperties>
</file>