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8"/>
    <p:restoredTop sz="94729"/>
  </p:normalViewPr>
  <p:slideViewPr>
    <p:cSldViewPr snapToGrid="0">
      <p:cViewPr varScale="1">
        <p:scale>
          <a:sx n="67" d="100"/>
          <a:sy n="67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CA599-83F2-FB5E-FAC3-C5229BE08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E84B1C-59F9-F562-5AC1-D32AFBABD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E042B-350E-3C48-68E6-F17DEEC7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3EFE1-DBB5-27B5-4AD6-836B2B36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32CC6E-D993-C54F-0449-52FE360B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6154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BFBB4-40B8-48C6-4666-EEE1D977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69EF3-1EBA-431E-5CD6-3D9C99C5D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31CF3-B546-801A-7325-35675143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EE0FD-E8F6-5191-1A61-AE0BCF4C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2D895A-9FD4-9E56-3811-A5CAA8FA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549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15192D-2C3D-71AC-EAAE-674B8A153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55DB27-1D51-D82C-5DC7-06CCD1E4A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9FACF-92DF-2E75-4009-BC818C4B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BF525-C22E-CBEB-C332-A5CCBB85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B68CDF-485B-3D86-C8B1-4D2752AA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72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56AD6-5700-70FC-2131-97621239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F5BFF-B9A3-5F30-4DE2-E1E2CD47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5BE8C-D16E-2A24-F904-10907964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AF50C3-C126-F2E9-AC64-B21C28C4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1ACA0-9340-E8CA-3FF8-14210079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347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A638C-F779-3B25-8FDA-E451901F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BC362E-0D4E-52A8-B672-43A9E145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739B1-0564-ECE9-F612-0DFF6042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DFDBA-1261-512F-D30E-C98117FC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7DB69-AA08-E3A2-1D2C-5D2A6A0C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3836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209B1-97D3-E2EB-F7B5-5869E07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8A68D-00D6-730D-CD56-BCE7C180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D1AD7A-8912-323B-222F-DB5EB036A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6DC0F1-8FD7-1922-CEC5-737C14DC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1AFDC4-BCC3-5BD3-3005-002FFEAE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47F82C-86A6-5A02-5617-0CA6F9CD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667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10C40-17D1-95BA-2EAD-2CDE6FCD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41BDBB-6F8C-343E-D6E6-6C67CB61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D83350-A943-E6E9-6D8F-612FBC756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A33B44-1520-E356-C3C0-F0C9785D3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110A70-E8D2-F668-1DCF-38DAD4BB4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EC8139-A55E-AD34-4A8A-BF5CBC66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D536B0-FE89-8ADC-17E9-152DE1FD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B5ED62-F071-A2BA-9BE7-6AAF709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012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E6A7D-5C34-9F5C-91A7-5049134E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E01A0A-78D6-D83C-F71D-F72C21A7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820402-8E30-93B7-E146-434442A0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2C88AA-875A-56EC-85C5-EDC4DAE0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8242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03661A-3383-DF84-81AA-FF9F988A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DC0348-237E-A244-4DA8-191F16B4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9819BC-61B7-D28F-762A-BA1C10F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767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BE470-5E33-6F7E-92A3-304AEEAD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7C7C0-6DAB-C1FB-605A-D4033E27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E82F9B-AE0E-D81C-ACB8-B4D19A2B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E5F4AB-2103-AB32-A004-61444F7B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ED318-F986-1E0D-6FD6-D0847F51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7CEA0-BDFF-D5EE-525E-FB3BAA67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1647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9AD5B-9E7C-A0CC-A6F9-7FEB9D6E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63A4BD-1BB4-1518-004C-DBCF90B28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7E800-CD3B-BEE6-3FCB-5171CB198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E9CF6-F477-C711-D3AF-A438BFC6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6A738-BF91-D839-9A8A-1E89BD7A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57C283-3F19-3B87-3FF8-52CE95A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44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33F526-69A9-766A-2F36-84CC21CE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4D0B-248A-FCB6-7D36-651376AD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01D679-F589-ACB7-F03C-75CE9C241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8F2E1-7313-F54C-B924-1F29B05023EF}" type="datetimeFigureOut">
              <a:rPr lang="es-PA" smtClean="0"/>
              <a:t>05/29/2025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64155-4203-87E9-7FC7-3238701D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2D814-7B14-1F8E-52C0-03F9734DC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553CB5-B4A7-3645-AB7D-C97B1D52BEF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29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79C72-E222-19A7-FD08-BC0BCB05B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576" y="1571625"/>
            <a:ext cx="7405353" cy="2387600"/>
          </a:xfrm>
        </p:spPr>
        <p:txBody>
          <a:bodyPr>
            <a:normAutofit/>
          </a:bodyPr>
          <a:lstStyle/>
          <a:p>
            <a:br>
              <a:rPr lang="es-PA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es-PA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B3D440-38B4-9BA4-E1D7-9A49E366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6" y="696911"/>
            <a:ext cx="1107995" cy="1477327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895A3B8A-3002-4E3F-ACCD-E0841E87A7DC}"/>
              </a:ext>
            </a:extLst>
          </p:cNvPr>
          <p:cNvSpPr txBox="1"/>
          <p:nvPr/>
        </p:nvSpPr>
        <p:spPr>
          <a:xfrm>
            <a:off x="1428748" y="696912"/>
            <a:ext cx="10536598" cy="1477328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1600" b="1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Dianeth</a:t>
            </a: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Cupas 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– </a:t>
            </a:r>
            <a:r>
              <a:rPr lang="es-ES" sz="1200" kern="1200" dirty="0">
                <a:solidFill>
                  <a:schemeClr val="dk1"/>
                </a:solidFill>
                <a:latin typeface="Century Gothic"/>
              </a:rPr>
              <a:t>Ejecutiva senior con más de 30 años de trayectoria en comunicaciones corporativas, ventas, marketing estratégico y servicio al cliente. Especialista en posicionamiento de marca, eficiencia operativa y planificación estratégica. Ha liderado equipos en sectores públicos y privados, desarrollando iniciativas de alto impacto como lanzamientos de Apps y la implementación de canales digitales de atención al cliente.   MBA con énfasis en Ventas y Mercadeo (ADEN Business </a:t>
            </a:r>
            <a:r>
              <a:rPr lang="es-ES" sz="1200" kern="1200" dirty="0" err="1">
                <a:solidFill>
                  <a:schemeClr val="dk1"/>
                </a:solidFill>
                <a:latin typeface="Century Gothic"/>
              </a:rPr>
              <a:t>School</a:t>
            </a:r>
            <a:r>
              <a:rPr lang="es-ES" sz="1200" kern="1200" dirty="0">
                <a:solidFill>
                  <a:schemeClr val="dk1"/>
                </a:solidFill>
                <a:latin typeface="Century Gothic"/>
              </a:rPr>
              <a:t>), certificada en Estrategias de RSE por SUMARSE. Comunicadora eficaz, capacitadora y líder comprometida con la mejora continua, reconocida por su enfoque práctico, visión estratégica y capacidad para generar resultados sostenibles. Activa en iniciativas de voluntariado y liderazgo comunitario a través del Club Kiwanis.</a:t>
            </a:r>
          </a:p>
        </p:txBody>
      </p:sp>
    </p:spTree>
    <p:extLst>
      <p:ext uri="{BB962C8B-B14F-4D97-AF65-F5344CB8AC3E}">
        <p14:creationId xmlns:p14="http://schemas.microsoft.com/office/powerpoint/2010/main" val="1249171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128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Arial Narrow</vt:lpstr>
      <vt:lpstr>Century Gothic</vt:lpstr>
      <vt:lpstr>Tema de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Dianeth Cupas</dc:creator>
  <cp:lastModifiedBy>Eynar Samudio - Horna</cp:lastModifiedBy>
  <cp:revision>5</cp:revision>
  <dcterms:created xsi:type="dcterms:W3CDTF">2025-05-20T17:42:41Z</dcterms:created>
  <dcterms:modified xsi:type="dcterms:W3CDTF">2025-05-29T06:47:09Z</dcterms:modified>
</cp:coreProperties>
</file>